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838F2F-94DE-45C4-A261-F4D29DF0E37D}" type="datetimeFigureOut">
              <a:rPr lang="ru-RU" smtClean="0"/>
              <a:t>17.06.2014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F74FE8-CB5A-4363-AF9E-F612FA27A1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Распространение  многолетних редких  растений и растений, нетипичных для Тульского региона посредством  вовлечения молодежи и активных граждан Тульской области в мероприятия по озеленению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Тульская областная организация </a:t>
            </a:r>
            <a:r>
              <a:rPr lang="ru-RU" b="1" i="1" dirty="0"/>
              <a:t>Общероссийской общественной организации – Общество "Знание" Россия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3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Заготовка саженцев деревьев в Яснополянском питомнике</a:t>
            </a:r>
          </a:p>
        </p:txBody>
      </p:sp>
      <p:pic>
        <p:nvPicPr>
          <p:cNvPr id="4" name="Рисунок 3" descr="C:\Document осн рабочие файлы\щепотьев лично\ЗНАНИЕ общ организац\июнь- курск\презентации\фото к озеленение\SDC119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4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Посадка саженцев с кадетами Кадетского корпуса «</a:t>
            </a:r>
            <a:r>
              <a:rPr lang="ru-RU" dirty="0" err="1"/>
              <a:t>Юниспас</a:t>
            </a:r>
            <a:r>
              <a:rPr lang="ru-RU" dirty="0"/>
              <a:t>»</a:t>
            </a:r>
          </a:p>
        </p:txBody>
      </p:sp>
      <p:pic>
        <p:nvPicPr>
          <p:cNvPr id="4" name="Рисунок 3" descr="C:\Document осн рабочие файлы\щепотьев лично\фото озеленен 4 окт 13г храм и муз мчс\SDC114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99582"/>
            <a:ext cx="6912768" cy="4609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9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Посадка саженцев бархата амурского</a:t>
            </a:r>
          </a:p>
        </p:txBody>
      </p:sp>
      <p:pic>
        <p:nvPicPr>
          <p:cNvPr id="4" name="Объект 3" descr="C:\Document осн рабочие файлы\щепотьев лично\ЗНАНИЕ общ организац\июнь- курск\презентации\фото к озеленение\SDC141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7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Посадка ореха маньчжурского у Храма </a:t>
            </a:r>
            <a:r>
              <a:rPr lang="ru-RU" dirty="0" smtClean="0"/>
              <a:t>Сергия </a:t>
            </a:r>
            <a:r>
              <a:rPr lang="ru-RU" dirty="0"/>
              <a:t>Радонежского  (г. Тула)</a:t>
            </a:r>
          </a:p>
        </p:txBody>
      </p:sp>
      <p:pic>
        <p:nvPicPr>
          <p:cNvPr id="4" name="Объект 3" descr="C:\Document осн рабочие файлы\щепотьев лично\ЗНАНИЕ общ организац\июнь- курск\презентации\фото к озеленение\SDC141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4076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6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на территориях парков и территорий для озеленения участков, на которых будут расти редкие растения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распространение </a:t>
            </a:r>
            <a:r>
              <a:rPr lang="ru-RU" dirty="0"/>
              <a:t>редких растений по территории Тулы и Тульской области;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экологического </a:t>
            </a:r>
            <a:r>
              <a:rPr lang="ru-RU" dirty="0" smtClean="0"/>
              <a:t>сознания;</a:t>
            </a:r>
          </a:p>
          <a:p>
            <a:r>
              <a:rPr lang="ru-RU" dirty="0" smtClean="0"/>
              <a:t>посадка </a:t>
            </a:r>
            <a:r>
              <a:rPr lang="ru-RU" dirty="0"/>
              <a:t>саженцев многолетних растений на территории города   и </a:t>
            </a:r>
            <a:r>
              <a:rPr lang="ru-RU" dirty="0" smtClean="0"/>
              <a:t>области;</a:t>
            </a:r>
          </a:p>
          <a:p>
            <a:r>
              <a:rPr lang="ru-RU" dirty="0"/>
              <a:t>о</a:t>
            </a:r>
            <a:r>
              <a:rPr lang="ru-RU" dirty="0" smtClean="0"/>
              <a:t>зелененные </a:t>
            </a:r>
            <a:r>
              <a:rPr lang="ru-RU" dirty="0"/>
              <a:t>территории будут более приятными для отдыха, прогулок </a:t>
            </a:r>
            <a:r>
              <a:rPr lang="ru-RU" dirty="0" smtClean="0"/>
              <a:t>граждан;</a:t>
            </a:r>
          </a:p>
          <a:p>
            <a:r>
              <a:rPr lang="ru-RU" dirty="0" smtClean="0"/>
              <a:t>вовлечение </a:t>
            </a:r>
            <a:r>
              <a:rPr lang="ru-RU" dirty="0"/>
              <a:t>молодежи и активного населения в общественно полезные мероприятия</a:t>
            </a:r>
            <a:r>
              <a:rPr lang="ru-RU" dirty="0" smtClean="0"/>
              <a:t>;   </a:t>
            </a:r>
            <a:endParaRPr lang="ru-RU" dirty="0"/>
          </a:p>
          <a:p>
            <a:r>
              <a:rPr lang="ru-RU" dirty="0" smtClean="0"/>
              <a:t>создание </a:t>
            </a:r>
            <a:r>
              <a:rPr lang="ru-RU" dirty="0"/>
              <a:t>территорий с редкими нетипичными для данной территории растениями как «оазис» семенного и растительного резерва вышеуказанных деревьев (резервные семенные фонды на случай стихийных бедствий в местах распространения завезенных растений).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4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География реализуемой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Посадка саженцев редких растений предполагается в городских парках, местах, выделенных Администрацией города, на территориях учреждений и организаций, в Тульской области (по согласованию с заинтересованными лицами).</a:t>
            </a:r>
          </a:p>
        </p:txBody>
      </p:sp>
    </p:spTree>
    <p:extLst>
      <p:ext uri="{BB962C8B-B14F-4D97-AF65-F5344CB8AC3E}">
        <p14:creationId xmlns:p14="http://schemas.microsoft.com/office/powerpoint/2010/main" val="17114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Проект направлен на осуществление мероприятий и общественно-гражданских инициатив, а </a:t>
            </a:r>
            <a:r>
              <a:rPr lang="ru-RU" dirty="0" smtClean="0"/>
              <a:t>именно:</a:t>
            </a:r>
          </a:p>
          <a:p>
            <a:r>
              <a:rPr lang="ru-RU" dirty="0" smtClean="0"/>
              <a:t>на посадку </a:t>
            </a:r>
            <a:r>
              <a:rPr lang="ru-RU" dirty="0"/>
              <a:t>многолетних растений (деревьев и кустарников) редких и нетипичных для региона; занесенных в Красную Книгу субъекта </a:t>
            </a:r>
            <a:r>
              <a:rPr lang="ru-RU" dirty="0" smtClean="0"/>
              <a:t>РФ;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экологических уроков в учебных </a:t>
            </a:r>
            <a:r>
              <a:rPr lang="ru-RU" dirty="0" smtClean="0"/>
              <a:t>заведениях.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Ресурсное обеспечение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/>
              <a:t>волонтеров и активистов с «экологическим мышлением» на безвозмездной основе;</a:t>
            </a:r>
          </a:p>
          <a:p>
            <a:r>
              <a:rPr lang="ru-RU" dirty="0" smtClean="0"/>
              <a:t>привлечение </a:t>
            </a:r>
            <a:r>
              <a:rPr lang="ru-RU" dirty="0"/>
              <a:t>спонсоров;</a:t>
            </a:r>
          </a:p>
          <a:p>
            <a:r>
              <a:rPr lang="ru-RU" dirty="0" smtClean="0"/>
              <a:t>получение </a:t>
            </a:r>
            <a:r>
              <a:rPr lang="ru-RU" dirty="0"/>
              <a:t>грантов. </a:t>
            </a:r>
          </a:p>
        </p:txBody>
      </p:sp>
    </p:spTree>
    <p:extLst>
      <p:ext uri="{BB962C8B-B14F-4D97-AF65-F5344CB8AC3E}">
        <p14:creationId xmlns:p14="http://schemas.microsoft.com/office/powerpoint/2010/main" val="17598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Планета ЗЕМЛЯ – наш общий дом!!!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Волонтерами, активистами совместно с общественными организациями ТРО Общероссийской общественной организации – Общество "Знание" Россия, ТРО Общероссийской общественной организации малого и среднего предпринимательства «Опора России», ТРО ЭКА, группа в контакте «Корпорация добрых дел» на протяжении нескольких лет проводят мероприятия по озеленению и формированию экологического сознания.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33877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данном проекте особое внимание уделено именно редким, исчезающим видам растений. Реализация проекта направлена как на увеличение самих редких деревьев, так и созданием резервных мест выращивания редких и исчезающих растений и регионах нетипичных для произрастания, но приемлемых для существования растений.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распространение экологического знания и преумножение лесного богатства планеты на основе вовлечения широких масс населения в мероприятия по озеленению на основе использования редких и эндемичных растений</a:t>
            </a:r>
          </a:p>
          <a:p>
            <a:r>
              <a:rPr lang="ru-RU" dirty="0" smtClean="0"/>
              <a:t>улучшение </a:t>
            </a:r>
            <a:r>
              <a:rPr lang="ru-RU" dirty="0"/>
              <a:t>экологического состояния города посредством посадки многолетних насаждений в г. Тула и Тульская область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и развитие экологического сознания граждан посредством вовлечение в массовые мероприятия по </a:t>
            </a:r>
            <a:r>
              <a:rPr lang="ru-RU" dirty="0" smtClean="0"/>
              <a:t>озеленению.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9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Сохранение исчезающих видов растений</a:t>
            </a:r>
          </a:p>
          <a:p>
            <a:r>
              <a:rPr lang="ru-RU" dirty="0" smtClean="0"/>
              <a:t>Озеленение запущенных территорий</a:t>
            </a:r>
          </a:p>
          <a:p>
            <a:r>
              <a:rPr lang="ru-RU" dirty="0" smtClean="0"/>
              <a:t>Культурно-просветительская работа</a:t>
            </a:r>
          </a:p>
          <a:p>
            <a:r>
              <a:rPr lang="ru-RU" dirty="0" smtClean="0"/>
              <a:t>Привлечение общественного внимания к экологическим проблемам</a:t>
            </a:r>
          </a:p>
          <a:p>
            <a:r>
              <a:rPr lang="ru-RU" dirty="0" smtClean="0"/>
              <a:t>Повышение эстетической привлекательности пришкольных и придомовых территорий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4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Экологический урок в детском дошкольном учреждении</a:t>
            </a:r>
          </a:p>
        </p:txBody>
      </p:sp>
      <p:pic>
        <p:nvPicPr>
          <p:cNvPr id="4" name="Рисунок 3" descr="C:\Document осн рабочие файлы\щепотьев лично\ЗНАНИЕ общ организац\июнь- курск\презентации\фото к озеленение\SDC195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34481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Посадка в детском саду саженцев уральского кедра</a:t>
            </a:r>
          </a:p>
        </p:txBody>
      </p:sp>
      <p:pic>
        <p:nvPicPr>
          <p:cNvPr id="4" name="Рисунок 3" descr="C:\Document осн рабочие файлы\щепотьев лично\ЗНАНИЕ общ организац\июнь- курск\презентации\фото к озеленение\SDC17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Экологический урок в школе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96744" cy="502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0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Заготовка саженцев для посадки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90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8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</TotalTime>
  <Words>473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Распространение  многолетних редких  растений и растений, нетипичных для Тульского региона посредством  вовлечения молодежи и активных граждан Тульской области в мероприятия по озеленению</vt:lpstr>
      <vt:lpstr>Описание проекта</vt:lpstr>
      <vt:lpstr>Актуальность</vt:lpstr>
      <vt:lpstr>Цель проекта</vt:lpstr>
      <vt:lpstr>Задачи проекта</vt:lpstr>
      <vt:lpstr>Экологический урок в детском дошкольном учреждении</vt:lpstr>
      <vt:lpstr>Посадка в детском саду саженцев уральского кедра</vt:lpstr>
      <vt:lpstr>Экологический урок в школе</vt:lpstr>
      <vt:lpstr>Заготовка саженцев для посадки </vt:lpstr>
      <vt:lpstr>Заготовка саженцев деревьев в Яснополянском питомнике</vt:lpstr>
      <vt:lpstr>Посадка саженцев с кадетами Кадетского корпуса «Юниспас»</vt:lpstr>
      <vt:lpstr>Посадка саженцев бархата амурского</vt:lpstr>
      <vt:lpstr>Посадка ореха маньчжурского у Храма Сергия Радонежского  (г. Тула)</vt:lpstr>
      <vt:lpstr>Ожидаемые результаты </vt:lpstr>
      <vt:lpstr>География реализуемой программы</vt:lpstr>
      <vt:lpstr>Направление проекта</vt:lpstr>
      <vt:lpstr>Ресурсное обеспечение проекта</vt:lpstr>
      <vt:lpstr>Планета ЗЕМЛЯ – наш общий дом!!!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Распространение  многолетних редких  растений и растений, нетипичных для Тульского региона посредством  вовлечения молодежи и активных граждан Тульской области в мероприятия по озеленению</dc:title>
  <dc:creator>student</dc:creator>
  <cp:lastModifiedBy>USER</cp:lastModifiedBy>
  <cp:revision>5</cp:revision>
  <dcterms:created xsi:type="dcterms:W3CDTF">2014-06-17T05:08:53Z</dcterms:created>
  <dcterms:modified xsi:type="dcterms:W3CDTF">2014-06-17T19:26:20Z</dcterms:modified>
</cp:coreProperties>
</file>